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9"/>
  </p:notesMasterIdLst>
  <p:sldIdLst>
    <p:sldId id="4637" r:id="rId3"/>
    <p:sldId id="4642" r:id="rId4"/>
    <p:sldId id="4638" r:id="rId5"/>
    <p:sldId id="4639" r:id="rId6"/>
    <p:sldId id="4640" r:id="rId7"/>
    <p:sldId id="464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C08AB5FF-A081-4ED6-B159-26B01386AC2B}"/>
    <pc:docChg chg="undo custSel addSld delSld modSld">
      <pc:chgData name="贵申 王" userId="201fba2491c5f930" providerId="LiveId" clId="{C08AB5FF-A081-4ED6-B159-26B01386AC2B}" dt="2024-03-27T04:05:38.231" v="77"/>
      <pc:docMkLst>
        <pc:docMk/>
      </pc:docMkLst>
      <pc:sldChg chg="modSp mod">
        <pc:chgData name="贵申 王" userId="201fba2491c5f930" providerId="LiveId" clId="{C08AB5FF-A081-4ED6-B159-26B01386AC2B}" dt="2024-03-27T04:05:38.231" v="77"/>
        <pc:sldMkLst>
          <pc:docMk/>
          <pc:sldMk cId="1231456456" sldId="4637"/>
        </pc:sldMkLst>
      </pc:sldChg>
      <pc:sldChg chg="modSp mod">
        <pc:chgData name="贵申 王" userId="201fba2491c5f930" providerId="LiveId" clId="{C08AB5FF-A081-4ED6-B159-26B01386AC2B}" dt="2024-03-27T04:05:13.746" v="76"/>
        <pc:sldMkLst>
          <pc:docMk/>
          <pc:sldMk cId="2597473477" sldId="4638"/>
        </pc:sldMkLst>
      </pc:sldChg>
      <pc:sldChg chg="modSp mod">
        <pc:chgData name="贵申 王" userId="201fba2491c5f930" providerId="LiveId" clId="{C08AB5FF-A081-4ED6-B159-26B01386AC2B}" dt="2024-03-27T04:05:13.746" v="76"/>
        <pc:sldMkLst>
          <pc:docMk/>
          <pc:sldMk cId="824981476" sldId="4639"/>
        </pc:sldMkLst>
      </pc:sldChg>
      <pc:sldChg chg="modSp add del mod">
        <pc:chgData name="贵申 王" userId="201fba2491c5f930" providerId="LiveId" clId="{C08AB5FF-A081-4ED6-B159-26B01386AC2B}" dt="2024-03-27T04:05:38.231" v="77"/>
        <pc:sldMkLst>
          <pc:docMk/>
          <pc:sldMk cId="1207577688" sldId="4640"/>
        </pc:sldMkLst>
      </pc:sldChg>
      <pc:sldChg chg="modSp mod">
        <pc:chgData name="贵申 王" userId="201fba2491c5f930" providerId="LiveId" clId="{C08AB5FF-A081-4ED6-B159-26B01386AC2B}" dt="2024-03-27T04:05:13.746" v="76"/>
        <pc:sldMkLst>
          <pc:docMk/>
          <pc:sldMk cId="3688293452" sldId="4641"/>
        </pc:sldMkLst>
      </pc:sldChg>
    </pc:docChg>
  </pc:docChgLst>
  <pc:docChgLst>
    <pc:chgData name="贵申 王" userId="201fba2491c5f930" providerId="LiveId" clId="{9BCA1CD9-DB8E-421F-9B2A-E410DC90BE46}"/>
    <pc:docChg chg="addSld modSld">
      <pc:chgData name="贵申 王" userId="201fba2491c5f930" providerId="LiveId" clId="{9BCA1CD9-DB8E-421F-9B2A-E410DC90BE46}" dt="2025-08-22T05:48:03.658" v="77" actId="20577"/>
      <pc:docMkLst>
        <pc:docMk/>
      </pc:docMkLst>
      <pc:sldChg chg="modSp mod">
        <pc:chgData name="贵申 王" userId="201fba2491c5f930" providerId="LiveId" clId="{9BCA1CD9-DB8E-421F-9B2A-E410DC90BE46}" dt="2025-08-22T05:48:03.658" v="77" actId="20577"/>
        <pc:sldMkLst>
          <pc:docMk/>
          <pc:sldMk cId="1231456456" sldId="4637"/>
        </pc:sldMkLst>
        <pc:spChg chg="mod">
          <ac:chgData name="贵申 王" userId="201fba2491c5f930" providerId="LiveId" clId="{9BCA1CD9-DB8E-421F-9B2A-E410DC90BE46}" dt="2025-08-22T05:47:21.251" v="73" actId="1076"/>
          <ac:spMkLst>
            <pc:docMk/>
            <pc:sldMk cId="1231456456" sldId="4637"/>
            <ac:spMk id="110594" creationId="{0498CD84-C549-E4DA-A180-A978DA63C919}"/>
          </ac:spMkLst>
        </pc:spChg>
        <pc:spChg chg="mod">
          <ac:chgData name="贵申 王" userId="201fba2491c5f930" providerId="LiveId" clId="{9BCA1CD9-DB8E-421F-9B2A-E410DC90BE46}" dt="2025-08-22T05:48:03.658" v="77" actId="20577"/>
          <ac:spMkLst>
            <pc:docMk/>
            <pc:sldMk cId="1231456456" sldId="4637"/>
            <ac:spMk id="110595" creationId="{3F55F33E-1E3F-FA03-AAE8-8B2BC6B3FA30}"/>
          </ac:spMkLst>
        </pc:spChg>
      </pc:sldChg>
      <pc:sldChg chg="modSp mod">
        <pc:chgData name="贵申 王" userId="201fba2491c5f930" providerId="LiveId" clId="{9BCA1CD9-DB8E-421F-9B2A-E410DC90BE46}" dt="2025-08-22T05:46:21.849" v="52" actId="20577"/>
        <pc:sldMkLst>
          <pc:docMk/>
          <pc:sldMk cId="2147370268" sldId="4638"/>
        </pc:sldMkLst>
        <pc:spChg chg="mod">
          <ac:chgData name="贵申 王" userId="201fba2491c5f930" providerId="LiveId" clId="{9BCA1CD9-DB8E-421F-9B2A-E410DC90BE46}" dt="2025-08-22T05:46:21.849" v="52" actId="20577"/>
          <ac:spMkLst>
            <pc:docMk/>
            <pc:sldMk cId="2147370268" sldId="4638"/>
            <ac:spMk id="110594" creationId="{97F5B420-2CA2-DB36-4852-B936F433E502}"/>
          </ac:spMkLst>
        </pc:spChg>
      </pc:sldChg>
      <pc:sldChg chg="modSp mod">
        <pc:chgData name="贵申 王" userId="201fba2491c5f930" providerId="LiveId" clId="{9BCA1CD9-DB8E-421F-9B2A-E410DC90BE46}" dt="2025-08-22T05:46:30.123" v="58" actId="20577"/>
        <pc:sldMkLst>
          <pc:docMk/>
          <pc:sldMk cId="146673600" sldId="4639"/>
        </pc:sldMkLst>
        <pc:spChg chg="mod">
          <ac:chgData name="贵申 王" userId="201fba2491c5f930" providerId="LiveId" clId="{9BCA1CD9-DB8E-421F-9B2A-E410DC90BE46}" dt="2025-08-22T05:46:30.123" v="58" actId="20577"/>
          <ac:spMkLst>
            <pc:docMk/>
            <pc:sldMk cId="146673600" sldId="4639"/>
            <ac:spMk id="110594" creationId="{2F1F9158-2CDA-16A4-6857-C1B16813A53A}"/>
          </ac:spMkLst>
        </pc:spChg>
      </pc:sldChg>
      <pc:sldChg chg="modSp mod">
        <pc:chgData name="贵申 王" userId="201fba2491c5f930" providerId="LiveId" clId="{9BCA1CD9-DB8E-421F-9B2A-E410DC90BE46}" dt="2025-08-22T05:46:36.590" v="64" actId="20577"/>
        <pc:sldMkLst>
          <pc:docMk/>
          <pc:sldMk cId="1062738462" sldId="4640"/>
        </pc:sldMkLst>
        <pc:spChg chg="mod">
          <ac:chgData name="贵申 王" userId="201fba2491c5f930" providerId="LiveId" clId="{9BCA1CD9-DB8E-421F-9B2A-E410DC90BE46}" dt="2025-08-22T05:46:36.590" v="64" actId="20577"/>
          <ac:spMkLst>
            <pc:docMk/>
            <pc:sldMk cId="1062738462" sldId="4640"/>
            <ac:spMk id="110594" creationId="{F40070F2-1422-82B5-6F4F-B85202B47399}"/>
          </ac:spMkLst>
        </pc:spChg>
      </pc:sldChg>
      <pc:sldChg chg="modSp mod">
        <pc:chgData name="贵申 王" userId="201fba2491c5f930" providerId="LiveId" clId="{9BCA1CD9-DB8E-421F-9B2A-E410DC90BE46}" dt="2025-08-22T05:46:42.508" v="70" actId="20577"/>
        <pc:sldMkLst>
          <pc:docMk/>
          <pc:sldMk cId="830325622" sldId="4641"/>
        </pc:sldMkLst>
        <pc:spChg chg="mod">
          <ac:chgData name="贵申 王" userId="201fba2491c5f930" providerId="LiveId" clId="{9BCA1CD9-DB8E-421F-9B2A-E410DC90BE46}" dt="2025-08-22T05:46:42.508" v="70" actId="20577"/>
          <ac:spMkLst>
            <pc:docMk/>
            <pc:sldMk cId="830325622" sldId="4641"/>
            <ac:spMk id="110594" creationId="{59924F13-AFDA-7E86-A1B3-445DFE64BC48}"/>
          </ac:spMkLst>
        </pc:spChg>
      </pc:sldChg>
      <pc:sldChg chg="modSp add mod">
        <pc:chgData name="贵申 王" userId="201fba2491c5f930" providerId="LiveId" clId="{9BCA1CD9-DB8E-421F-9B2A-E410DC90BE46}" dt="2025-08-22T05:46:13.357" v="46" actId="20577"/>
        <pc:sldMkLst>
          <pc:docMk/>
          <pc:sldMk cId="2882182462" sldId="4642"/>
        </pc:sldMkLst>
        <pc:spChg chg="mod">
          <ac:chgData name="贵申 王" userId="201fba2491c5f930" providerId="LiveId" clId="{9BCA1CD9-DB8E-421F-9B2A-E410DC90BE46}" dt="2025-08-22T05:46:13.357" v="46" actId="20577"/>
          <ac:spMkLst>
            <pc:docMk/>
            <pc:sldMk cId="2882182462" sldId="4642"/>
            <ac:spMk id="110594" creationId="{17AF9104-ED46-37CD-BD67-B8F14701C641}"/>
          </ac:spMkLst>
        </pc:spChg>
      </pc:sldChg>
    </pc:docChg>
  </pc:docChgLst>
  <pc:docChgLst>
    <pc:chgData name="贵申 王" userId="201fba2491c5f930" providerId="LiveId" clId="{A96ACE23-926B-481B-A7F0-641B7E0F4B8F}"/>
    <pc:docChg chg="modSld">
      <pc:chgData name="贵申 王" userId="201fba2491c5f930" providerId="LiveId" clId="{A96ACE23-926B-481B-A7F0-641B7E0F4B8F}" dt="2025-05-13T18:53:24.027" v="0" actId="14100"/>
      <pc:docMkLst>
        <pc:docMk/>
      </pc:docMkLst>
      <pc:sldChg chg="modSp">
        <pc:chgData name="贵申 王" userId="201fba2491c5f930" providerId="LiveId" clId="{A96ACE23-926B-481B-A7F0-641B7E0F4B8F}" dt="2025-05-13T18:53:24.027" v="0" actId="14100"/>
        <pc:sldMkLst>
          <pc:docMk/>
          <pc:sldMk cId="1231456456" sldId="4637"/>
        </pc:sldMkLst>
      </pc:sldChg>
    </pc:docChg>
  </pc:docChgLst>
  <pc:docChgLst>
    <pc:chgData name="贵申" userId="201fba2491c5f930" providerId="LiveId" clId="{E75EA2DB-753D-44F8-ABEA-68BFCC9245C0}"/>
    <pc:docChg chg="addSld modSld">
      <pc:chgData name="贵申" userId="201fba2491c5f930" providerId="LiveId" clId="{E75EA2DB-753D-44F8-ABEA-68BFCC9245C0}" dt="2023-07-27T02:00:58.330" v="0"/>
      <pc:docMkLst>
        <pc:docMk/>
      </pc:docMkLst>
      <pc:sldChg chg="add">
        <pc:chgData name="贵申" userId="201fba2491c5f930" providerId="LiveId" clId="{E75EA2DB-753D-44F8-ABEA-68BFCC9245C0}" dt="2023-07-27T02:00:58.330" v="0"/>
        <pc:sldMkLst>
          <pc:docMk/>
          <pc:sldMk cId="1231456456" sldId="4637"/>
        </pc:sldMkLst>
      </pc:sldChg>
      <pc:sldChg chg="add">
        <pc:chgData name="贵申" userId="201fba2491c5f930" providerId="LiveId" clId="{E75EA2DB-753D-44F8-ABEA-68BFCC9245C0}" dt="2023-07-27T02:00:58.330" v="0"/>
        <pc:sldMkLst>
          <pc:docMk/>
          <pc:sldMk cId="2597473477" sldId="4638"/>
        </pc:sldMkLst>
      </pc:sldChg>
      <pc:sldChg chg="add">
        <pc:chgData name="贵申" userId="201fba2491c5f930" providerId="LiveId" clId="{E75EA2DB-753D-44F8-ABEA-68BFCC9245C0}" dt="2023-07-27T02:00:58.330" v="0"/>
        <pc:sldMkLst>
          <pc:docMk/>
          <pc:sldMk cId="824981476" sldId="4639"/>
        </pc:sldMkLst>
      </pc:sldChg>
      <pc:sldChg chg="add">
        <pc:chgData name="贵申" userId="201fba2491c5f930" providerId="LiveId" clId="{E75EA2DB-753D-44F8-ABEA-68BFCC9245C0}" dt="2023-07-27T02:00:58.330" v="0"/>
        <pc:sldMkLst>
          <pc:docMk/>
          <pc:sldMk cId="1207577688" sldId="4640"/>
        </pc:sldMkLst>
      </pc:sldChg>
      <pc:sldChg chg="add">
        <pc:chgData name="贵申" userId="201fba2491c5f930" providerId="LiveId" clId="{E75EA2DB-753D-44F8-ABEA-68BFCC9245C0}" dt="2023-07-27T02:00:58.330" v="0"/>
        <pc:sldMkLst>
          <pc:docMk/>
          <pc:sldMk cId="3688293452" sldId="4641"/>
        </pc:sldMkLst>
      </pc:sldChg>
    </pc:docChg>
  </pc:docChgLst>
  <pc:docChgLst>
    <pc:chgData name="贵申 王" userId="201fba2491c5f930" providerId="LiveId" clId="{5F28D90F-788A-42FB-9D9C-0F3F8DFFBE41}"/>
    <pc:docChg chg="addSld delSld modSld">
      <pc:chgData name="贵申 王" userId="201fba2491c5f930" providerId="LiveId" clId="{5F28D90F-788A-42FB-9D9C-0F3F8DFFBE41}" dt="2024-04-25T20:27:25.848" v="87" actId="20577"/>
      <pc:docMkLst>
        <pc:docMk/>
      </pc:docMkLst>
      <pc:sldChg chg="modSp mod">
        <pc:chgData name="贵申 王" userId="201fba2491c5f930" providerId="LiveId" clId="{5F28D90F-788A-42FB-9D9C-0F3F8DFFBE41}" dt="2024-04-25T20:27:17.798" v="85" actId="20577"/>
        <pc:sldMkLst>
          <pc:docMk/>
          <pc:sldMk cId="1231456456" sldId="4637"/>
        </pc:sldMkLst>
      </pc:sldChg>
      <pc:sldChg chg="del">
        <pc:chgData name="贵申 王" userId="201fba2491c5f930" providerId="LiveId" clId="{5F28D90F-788A-42FB-9D9C-0F3F8DFFBE41}" dt="2024-04-17T15:57:24.851" v="0" actId="47"/>
        <pc:sldMkLst>
          <pc:docMk/>
          <pc:sldMk cId="2118439372" sldId="4638"/>
        </pc:sldMkLst>
      </pc:sldChg>
      <pc:sldChg chg="modSp add mod">
        <pc:chgData name="贵申 王" userId="201fba2491c5f930" providerId="LiveId" clId="{5F28D90F-788A-42FB-9D9C-0F3F8DFFBE41}" dt="2024-04-25T20:27:21.633" v="86" actId="20577"/>
        <pc:sldMkLst>
          <pc:docMk/>
          <pc:sldMk cId="3500343278" sldId="4638"/>
        </pc:sldMkLst>
      </pc:sldChg>
      <pc:sldChg chg="modSp add mod">
        <pc:chgData name="贵申 王" userId="201fba2491c5f930" providerId="LiveId" clId="{5F28D90F-788A-42FB-9D9C-0F3F8DFFBE41}" dt="2024-04-25T20:27:25.848" v="87" actId="20577"/>
        <pc:sldMkLst>
          <pc:docMk/>
          <pc:sldMk cId="3123680048" sldId="4639"/>
        </pc:sldMkLst>
      </pc:sldChg>
      <pc:sldChg chg="del">
        <pc:chgData name="贵申 王" userId="201fba2491c5f930" providerId="LiveId" clId="{5F28D90F-788A-42FB-9D9C-0F3F8DFFBE41}" dt="2024-04-17T15:57:25.602" v="1" actId="47"/>
        <pc:sldMkLst>
          <pc:docMk/>
          <pc:sldMk cId="3574652745" sldId="4639"/>
        </pc:sldMkLst>
      </pc:sldChg>
      <pc:sldChg chg="del">
        <pc:chgData name="贵申 王" userId="201fba2491c5f930" providerId="LiveId" clId="{5F28D90F-788A-42FB-9D9C-0F3F8DFFBE41}" dt="2024-04-17T15:57:27.135" v="3" actId="47"/>
        <pc:sldMkLst>
          <pc:docMk/>
          <pc:sldMk cId="369681423" sldId="4640"/>
        </pc:sldMkLst>
      </pc:sldChg>
      <pc:sldChg chg="del">
        <pc:chgData name="贵申 王" userId="201fba2491c5f930" providerId="LiveId" clId="{5F28D90F-788A-42FB-9D9C-0F3F8DFFBE41}" dt="2024-04-17T15:57:26.713" v="2" actId="47"/>
        <pc:sldMkLst>
          <pc:docMk/>
          <pc:sldMk cId="422568204" sldId="4641"/>
        </pc:sldMkLst>
      </pc:sldChg>
      <pc:sldChg chg="del">
        <pc:chgData name="贵申 王" userId="201fba2491c5f930" providerId="LiveId" clId="{5F28D90F-788A-42FB-9D9C-0F3F8DFFBE41}" dt="2024-04-17T15:57:27.919" v="4" actId="47"/>
        <pc:sldMkLst>
          <pc:docMk/>
          <pc:sldMk cId="3531907740" sldId="4642"/>
        </pc:sldMkLst>
      </pc:sldChg>
    </pc:docChg>
  </pc:docChgLst>
  <pc:docChgLst>
    <pc:chgData name="贵申 王" userId="201fba2491c5f930" providerId="LiveId" clId="{C58D5E52-CFE3-494B-B076-0DE2795485F7}"/>
    <pc:docChg chg="addSld delSld modSld">
      <pc:chgData name="贵申 王" userId="201fba2491c5f930" providerId="LiveId" clId="{C58D5E52-CFE3-494B-B076-0DE2795485F7}" dt="2025-08-01T04:57:28.953" v="37" actId="20577"/>
      <pc:docMkLst>
        <pc:docMk/>
      </pc:docMkLst>
      <pc:sldChg chg="modSp mod">
        <pc:chgData name="贵申 王" userId="201fba2491c5f930" providerId="LiveId" clId="{C58D5E52-CFE3-494B-B076-0DE2795485F7}" dt="2025-08-01T04:57:05.657" v="21" actId="20577"/>
        <pc:sldMkLst>
          <pc:docMk/>
          <pc:sldMk cId="1231456456" sldId="4637"/>
        </pc:sldMkLst>
        <pc:spChg chg="mod">
          <ac:chgData name="贵申 王" userId="201fba2491c5f930" providerId="LiveId" clId="{C58D5E52-CFE3-494B-B076-0DE2795485F7}" dt="2025-08-01T04:57:05.657" v="21" actId="20577"/>
          <ac:spMkLst>
            <pc:docMk/>
            <pc:sldMk cId="1231456456" sldId="4637"/>
            <ac:spMk id="110594" creationId="{0498CD84-C549-E4DA-A180-A978DA63C919}"/>
          </ac:spMkLst>
        </pc:spChg>
        <pc:spChg chg="mod">
          <ac:chgData name="贵申 王" userId="201fba2491c5f930" providerId="LiveId" clId="{C58D5E52-CFE3-494B-B076-0DE2795485F7}" dt="2025-08-01T04:56:20.169" v="15" actId="20577"/>
          <ac:spMkLst>
            <pc:docMk/>
            <pc:sldMk cId="1231456456" sldId="4637"/>
            <ac:spMk id="110595" creationId="{3F55F33E-1E3F-FA03-AAE8-8B2BC6B3FA30}"/>
          </ac:spMkLst>
        </pc:spChg>
      </pc:sldChg>
      <pc:sldChg chg="modSp add mod">
        <pc:chgData name="贵申 王" userId="201fba2491c5f930" providerId="LiveId" clId="{C58D5E52-CFE3-494B-B076-0DE2795485F7}" dt="2025-08-01T04:57:12.282" v="25" actId="20577"/>
        <pc:sldMkLst>
          <pc:docMk/>
          <pc:sldMk cId="2147370268" sldId="4638"/>
        </pc:sldMkLst>
        <pc:spChg chg="mod">
          <ac:chgData name="贵申 王" userId="201fba2491c5f930" providerId="LiveId" clId="{C58D5E52-CFE3-494B-B076-0DE2795485F7}" dt="2025-08-01T04:57:12.282" v="25" actId="20577"/>
          <ac:spMkLst>
            <pc:docMk/>
            <pc:sldMk cId="2147370268" sldId="4638"/>
            <ac:spMk id="110594" creationId="{97F5B420-2CA2-DB36-4852-B936F433E502}"/>
          </ac:spMkLst>
        </pc:spChg>
        <pc:spChg chg="mod">
          <ac:chgData name="贵申 王" userId="201fba2491c5f930" providerId="LiveId" clId="{C58D5E52-CFE3-494B-B076-0DE2795485F7}" dt="2025-08-01T04:55:38.337" v="13" actId="20577"/>
          <ac:spMkLst>
            <pc:docMk/>
            <pc:sldMk cId="2147370268" sldId="4638"/>
            <ac:spMk id="110595" creationId="{F326F866-0A4D-832B-A3B1-2AA88ABE7DB9}"/>
          </ac:spMkLst>
        </pc:spChg>
      </pc:sldChg>
      <pc:sldChg chg="del">
        <pc:chgData name="贵申 王" userId="201fba2491c5f930" providerId="LiveId" clId="{C58D5E52-CFE3-494B-B076-0DE2795485F7}" dt="2025-08-01T04:53:59.847" v="0" actId="47"/>
        <pc:sldMkLst>
          <pc:docMk/>
          <pc:sldMk cId="2851972012" sldId="4638"/>
        </pc:sldMkLst>
      </pc:sldChg>
      <pc:sldChg chg="modSp add mod">
        <pc:chgData name="贵申 王" userId="201fba2491c5f930" providerId="LiveId" clId="{C58D5E52-CFE3-494B-B076-0DE2795485F7}" dt="2025-08-01T04:57:18.073" v="29" actId="20577"/>
        <pc:sldMkLst>
          <pc:docMk/>
          <pc:sldMk cId="146673600" sldId="4639"/>
        </pc:sldMkLst>
        <pc:spChg chg="mod">
          <ac:chgData name="贵申 王" userId="201fba2491c5f930" providerId="LiveId" clId="{C58D5E52-CFE3-494B-B076-0DE2795485F7}" dt="2025-08-01T04:57:18.073" v="29" actId="20577"/>
          <ac:spMkLst>
            <pc:docMk/>
            <pc:sldMk cId="146673600" sldId="4639"/>
            <ac:spMk id="110594" creationId="{2F1F9158-2CDA-16A4-6857-C1B16813A53A}"/>
          </ac:spMkLst>
        </pc:spChg>
      </pc:sldChg>
      <pc:sldChg chg="del">
        <pc:chgData name="贵申 王" userId="201fba2491c5f930" providerId="LiveId" clId="{C58D5E52-CFE3-494B-B076-0DE2795485F7}" dt="2025-08-01T04:54:01.065" v="1" actId="47"/>
        <pc:sldMkLst>
          <pc:docMk/>
          <pc:sldMk cId="3176211614" sldId="4639"/>
        </pc:sldMkLst>
      </pc:sldChg>
      <pc:sldChg chg="del">
        <pc:chgData name="贵申 王" userId="201fba2491c5f930" providerId="LiveId" clId="{C58D5E52-CFE3-494B-B076-0DE2795485F7}" dt="2025-08-01T04:54:01.677" v="2" actId="47"/>
        <pc:sldMkLst>
          <pc:docMk/>
          <pc:sldMk cId="457341592" sldId="4640"/>
        </pc:sldMkLst>
      </pc:sldChg>
      <pc:sldChg chg="modSp add mod replId">
        <pc:chgData name="贵申 王" userId="201fba2491c5f930" providerId="LiveId" clId="{C58D5E52-CFE3-494B-B076-0DE2795485F7}" dt="2025-08-01T04:57:23.589" v="33" actId="20577"/>
        <pc:sldMkLst>
          <pc:docMk/>
          <pc:sldMk cId="1062738462" sldId="4640"/>
        </pc:sldMkLst>
        <pc:spChg chg="mod">
          <ac:chgData name="贵申 王" userId="201fba2491c5f930" providerId="LiveId" clId="{C58D5E52-CFE3-494B-B076-0DE2795485F7}" dt="2025-08-01T04:57:23.589" v="33" actId="20577"/>
          <ac:spMkLst>
            <pc:docMk/>
            <pc:sldMk cId="1062738462" sldId="4640"/>
            <ac:spMk id="110594" creationId="{F40070F2-1422-82B5-6F4F-B85202B47399}"/>
          </ac:spMkLst>
        </pc:spChg>
      </pc:sldChg>
      <pc:sldChg chg="modSp add mod">
        <pc:chgData name="贵申 王" userId="201fba2491c5f930" providerId="LiveId" clId="{C58D5E52-CFE3-494B-B076-0DE2795485F7}" dt="2025-08-01T04:57:28.953" v="37" actId="20577"/>
        <pc:sldMkLst>
          <pc:docMk/>
          <pc:sldMk cId="830325622" sldId="4641"/>
        </pc:sldMkLst>
        <pc:spChg chg="mod">
          <ac:chgData name="贵申 王" userId="201fba2491c5f930" providerId="LiveId" clId="{C58D5E52-CFE3-494B-B076-0DE2795485F7}" dt="2025-08-01T04:57:28.953" v="37" actId="20577"/>
          <ac:spMkLst>
            <pc:docMk/>
            <pc:sldMk cId="830325622" sldId="4641"/>
            <ac:spMk id="110594" creationId="{59924F13-AFDA-7E86-A1B3-445DFE64BC48}"/>
          </ac:spMkLst>
        </pc:spChg>
      </pc:sldChg>
    </pc:docChg>
  </pc:docChgLst>
  <pc:docChgLst>
    <pc:chgData name="贵申 王" userId="201fba2491c5f930" providerId="LiveId" clId="{9800F564-4A40-40F2-AC2E-CCFC1D13063F}"/>
    <pc:docChg chg="addSld delSld modSld">
      <pc:chgData name="贵申 王" userId="201fba2491c5f930" providerId="LiveId" clId="{9800F564-4A40-40F2-AC2E-CCFC1D13063F}" dt="2024-03-31T04:46:18.254" v="255" actId="20577"/>
      <pc:docMkLst>
        <pc:docMk/>
      </pc:docMkLst>
      <pc:sldChg chg="modSp mod">
        <pc:chgData name="贵申 王" userId="201fba2491c5f930" providerId="LiveId" clId="{9800F564-4A40-40F2-AC2E-CCFC1D13063F}" dt="2024-03-31T04:44:36.918" v="253" actId="20577"/>
        <pc:sldMkLst>
          <pc:docMk/>
          <pc:sldMk cId="1231456456" sldId="4637"/>
        </pc:sldMkLst>
      </pc:sldChg>
      <pc:sldChg chg="del">
        <pc:chgData name="贵申 王" userId="201fba2491c5f930" providerId="LiveId" clId="{9800F564-4A40-40F2-AC2E-CCFC1D13063F}" dt="2024-03-27T16:32:02.376" v="3" actId="47"/>
        <pc:sldMkLst>
          <pc:docMk/>
          <pc:sldMk cId="1395753464" sldId="4638"/>
        </pc:sldMkLst>
      </pc:sldChg>
      <pc:sldChg chg="modSp add mod">
        <pc:chgData name="贵申 王" userId="201fba2491c5f930" providerId="LiveId" clId="{9800F564-4A40-40F2-AC2E-CCFC1D13063F}" dt="2024-03-27T17:04:05.254" v="183" actId="255"/>
        <pc:sldMkLst>
          <pc:docMk/>
          <pc:sldMk cId="2118439372" sldId="4638"/>
        </pc:sldMkLst>
      </pc:sldChg>
      <pc:sldChg chg="modSp add mod">
        <pc:chgData name="贵申 王" userId="201fba2491c5f930" providerId="LiveId" clId="{9800F564-4A40-40F2-AC2E-CCFC1D13063F}" dt="2024-03-27T18:48:33.360" v="206" actId="20577"/>
        <pc:sldMkLst>
          <pc:docMk/>
          <pc:sldMk cId="3574652745" sldId="4639"/>
        </pc:sldMkLst>
      </pc:sldChg>
      <pc:sldChg chg="del">
        <pc:chgData name="贵申 王" userId="201fba2491c5f930" providerId="LiveId" clId="{9800F564-4A40-40F2-AC2E-CCFC1D13063F}" dt="2024-03-27T16:32:03.871" v="4" actId="47"/>
        <pc:sldMkLst>
          <pc:docMk/>
          <pc:sldMk cId="3712502749" sldId="4639"/>
        </pc:sldMkLst>
      </pc:sldChg>
      <pc:sldChg chg="modSp add mod">
        <pc:chgData name="贵申 王" userId="201fba2491c5f930" providerId="LiveId" clId="{9800F564-4A40-40F2-AC2E-CCFC1D13063F}" dt="2024-03-31T04:46:18.254" v="255" actId="20577"/>
        <pc:sldMkLst>
          <pc:docMk/>
          <pc:sldMk cId="369681423" sldId="4640"/>
        </pc:sldMkLst>
      </pc:sldChg>
      <pc:sldChg chg="modSp add mod">
        <pc:chgData name="贵申 王" userId="201fba2491c5f930" providerId="LiveId" clId="{9800F564-4A40-40F2-AC2E-CCFC1D13063F}" dt="2024-03-27T17:04:30.685" v="186" actId="20577"/>
        <pc:sldMkLst>
          <pc:docMk/>
          <pc:sldMk cId="422568204" sldId="4641"/>
        </pc:sldMkLst>
      </pc:sldChg>
      <pc:sldChg chg="modSp add mod">
        <pc:chgData name="贵申 王" userId="201fba2491c5f930" providerId="LiveId" clId="{9800F564-4A40-40F2-AC2E-CCFC1D13063F}" dt="2024-03-27T17:04:50.451" v="189" actId="20577"/>
        <pc:sldMkLst>
          <pc:docMk/>
          <pc:sldMk cId="3531907740" sldId="4642"/>
        </pc:sldMkLst>
      </pc:sldChg>
    </pc:docChg>
  </pc:docChgLst>
  <pc:docChgLst>
    <pc:chgData name="贵申 王" userId="201fba2491c5f930" providerId="LiveId" clId="{65A5525D-6030-4414-827E-8B787B60A57C}"/>
    <pc:docChg chg="undo custSel delSld modSld">
      <pc:chgData name="贵申 王" userId="201fba2491c5f930" providerId="LiveId" clId="{65A5525D-6030-4414-827E-8B787B60A57C}" dt="2024-05-09T02:48:41.667" v="66"/>
      <pc:docMkLst>
        <pc:docMk/>
      </pc:docMkLst>
      <pc:sldChg chg="modSp mod">
        <pc:chgData name="贵申 王" userId="201fba2491c5f930" providerId="LiveId" clId="{65A5525D-6030-4414-827E-8B787B60A57C}" dt="2024-05-09T02:48:41.667" v="66"/>
        <pc:sldMkLst>
          <pc:docMk/>
          <pc:sldMk cId="1231456456" sldId="4637"/>
        </pc:sldMkLst>
      </pc:sldChg>
      <pc:sldChg chg="del">
        <pc:chgData name="贵申 王" userId="201fba2491c5f930" providerId="LiveId" clId="{65A5525D-6030-4414-827E-8B787B60A57C}" dt="2024-05-09T02:16:10.362" v="0" actId="47"/>
        <pc:sldMkLst>
          <pc:docMk/>
          <pc:sldMk cId="3500343278" sldId="4638"/>
        </pc:sldMkLst>
      </pc:sldChg>
      <pc:sldChg chg="del">
        <pc:chgData name="贵申 王" userId="201fba2491c5f930" providerId="LiveId" clId="{65A5525D-6030-4414-827E-8B787B60A57C}" dt="2024-05-09T02:16:11.102" v="1" actId="47"/>
        <pc:sldMkLst>
          <pc:docMk/>
          <pc:sldMk cId="3123680048" sldId="4639"/>
        </pc:sldMkLst>
      </pc:sldChg>
    </pc:docChg>
  </pc:docChgLst>
  <pc:docChgLst>
    <pc:chgData name="贵申 王" userId="201fba2491c5f930" providerId="LiveId" clId="{5931A767-1CB7-42F5-BB50-C886F43C091C}"/>
    <pc:docChg chg="addSld delSld modSld">
      <pc:chgData name="贵申 王" userId="201fba2491c5f930" providerId="LiveId" clId="{5931A767-1CB7-42F5-BB50-C886F43C091C}" dt="2025-07-05T18:29:42.874" v="113" actId="20577"/>
      <pc:docMkLst>
        <pc:docMk/>
      </pc:docMkLst>
      <pc:sldChg chg="modSp mod">
        <pc:chgData name="贵申 王" userId="201fba2491c5f930" providerId="LiveId" clId="{5931A767-1CB7-42F5-BB50-C886F43C091C}" dt="2025-07-04T02:17:04.706" v="97" actId="20577"/>
        <pc:sldMkLst>
          <pc:docMk/>
          <pc:sldMk cId="1231456456" sldId="4637"/>
        </pc:sldMkLst>
      </pc:sldChg>
      <pc:sldChg chg="del">
        <pc:chgData name="贵申 王" userId="201fba2491c5f930" providerId="LiveId" clId="{5931A767-1CB7-42F5-BB50-C886F43C091C}" dt="2025-07-04T02:00:21.085" v="0" actId="47"/>
        <pc:sldMkLst>
          <pc:docMk/>
          <pc:sldMk cId="822121575" sldId="4638"/>
        </pc:sldMkLst>
      </pc:sldChg>
      <pc:sldChg chg="modSp add mod">
        <pc:chgData name="贵申 王" userId="201fba2491c5f930" providerId="LiveId" clId="{5931A767-1CB7-42F5-BB50-C886F43C091C}" dt="2025-07-05T18:29:42.874" v="113" actId="20577"/>
        <pc:sldMkLst>
          <pc:docMk/>
          <pc:sldMk cId="2851972012" sldId="4638"/>
        </pc:sldMkLst>
      </pc:sldChg>
      <pc:sldChg chg="modSp add mod">
        <pc:chgData name="贵申 王" userId="201fba2491c5f930" providerId="LiveId" clId="{5931A767-1CB7-42F5-BB50-C886F43C091C}" dt="2025-07-04T02:17:16.068" v="105" actId="20577"/>
        <pc:sldMkLst>
          <pc:docMk/>
          <pc:sldMk cId="3176211614" sldId="4639"/>
        </pc:sldMkLst>
      </pc:sldChg>
      <pc:sldChg chg="modSp add mod">
        <pc:chgData name="贵申 王" userId="201fba2491c5f930" providerId="LiveId" clId="{5931A767-1CB7-42F5-BB50-C886F43C091C}" dt="2025-07-04T02:17:21.206" v="109" actId="20577"/>
        <pc:sldMkLst>
          <pc:docMk/>
          <pc:sldMk cId="457341592" sldId="4640"/>
        </pc:sldMkLst>
      </pc:sldChg>
    </pc:docChg>
  </pc:docChgLst>
  <pc:docChgLst>
    <pc:chgData name="贵申 王" userId="201fba2491c5f930" providerId="LiveId" clId="{BBE49D2D-5606-42F1-96E1-3873E7FCF32E}"/>
    <pc:docChg chg="undo custSel addSld delSld modSld">
      <pc:chgData name="贵申 王" userId="201fba2491c5f930" providerId="LiveId" clId="{BBE49D2D-5606-42F1-96E1-3873E7FCF32E}" dt="2024-03-27T04:27:21.753" v="33"/>
      <pc:docMkLst>
        <pc:docMk/>
      </pc:docMkLst>
      <pc:sldChg chg="modSp add mod">
        <pc:chgData name="贵申 王" userId="201fba2491c5f930" providerId="LiveId" clId="{BBE49D2D-5606-42F1-96E1-3873E7FCF32E}" dt="2024-03-27T04:27:21.753" v="33"/>
        <pc:sldMkLst>
          <pc:docMk/>
          <pc:sldMk cId="1395753464" sldId="4638"/>
        </pc:sldMkLst>
      </pc:sldChg>
      <pc:sldChg chg="del">
        <pc:chgData name="贵申 王" userId="201fba2491c5f930" providerId="LiveId" clId="{BBE49D2D-5606-42F1-96E1-3873E7FCF32E}" dt="2024-03-27T04:09:52.995" v="0" actId="47"/>
        <pc:sldMkLst>
          <pc:docMk/>
          <pc:sldMk cId="2597473477" sldId="4638"/>
        </pc:sldMkLst>
      </pc:sldChg>
      <pc:sldChg chg="del">
        <pc:chgData name="贵申 王" userId="201fba2491c5f930" providerId="LiveId" clId="{BBE49D2D-5606-42F1-96E1-3873E7FCF32E}" dt="2024-03-27T04:09:52.995" v="0" actId="47"/>
        <pc:sldMkLst>
          <pc:docMk/>
          <pc:sldMk cId="824981476" sldId="4639"/>
        </pc:sldMkLst>
      </pc:sldChg>
      <pc:sldChg chg="modSp add mod">
        <pc:chgData name="贵申 王" userId="201fba2491c5f930" providerId="LiveId" clId="{BBE49D2D-5606-42F1-96E1-3873E7FCF32E}" dt="2024-03-27T04:27:21.753" v="33"/>
        <pc:sldMkLst>
          <pc:docMk/>
          <pc:sldMk cId="3712502749" sldId="4639"/>
        </pc:sldMkLst>
      </pc:sldChg>
      <pc:sldChg chg="del">
        <pc:chgData name="贵申 王" userId="201fba2491c5f930" providerId="LiveId" clId="{BBE49D2D-5606-42F1-96E1-3873E7FCF32E}" dt="2024-03-27T04:09:52.995" v="0" actId="47"/>
        <pc:sldMkLst>
          <pc:docMk/>
          <pc:sldMk cId="1207577688" sldId="4640"/>
        </pc:sldMkLst>
      </pc:sldChg>
      <pc:sldChg chg="del">
        <pc:chgData name="贵申 王" userId="201fba2491c5f930" providerId="LiveId" clId="{BBE49D2D-5606-42F1-96E1-3873E7FCF32E}" dt="2024-03-27T04:09:52.995" v="0" actId="47"/>
        <pc:sldMkLst>
          <pc:docMk/>
          <pc:sldMk cId="3688293452" sldId="4641"/>
        </pc:sldMkLst>
      </pc:sldChg>
    </pc:docChg>
  </pc:docChgLst>
  <pc:docChgLst>
    <pc:chgData name="贵申 王" userId="201fba2491c5f930" providerId="LiveId" clId="{A90BF98A-0003-4510-8186-E394C924D53F}"/>
    <pc:docChg chg="addSld modSld">
      <pc:chgData name="贵申 王" userId="201fba2491c5f930" providerId="LiveId" clId="{A90BF98A-0003-4510-8186-E394C924D53F}" dt="2025-05-23T02:41:10.235" v="32" actId="20577"/>
      <pc:docMkLst>
        <pc:docMk/>
      </pc:docMkLst>
      <pc:sldChg chg="modSp add mod">
        <pc:chgData name="贵申 王" userId="201fba2491c5f930" providerId="LiveId" clId="{A90BF98A-0003-4510-8186-E394C924D53F}" dt="2025-05-23T02:41:10.235" v="32" actId="20577"/>
        <pc:sldMkLst>
          <pc:docMk/>
          <pc:sldMk cId="822121575" sldId="463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ACB05A-F553-42E0-9175-F8D4212A8FEC}" type="datetimeFigureOut">
              <a:rPr lang="en-US" smtClean="0"/>
              <a:t>8/22/2025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F54384-4374-4D9F-9D04-D6204FE9CD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866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>
            <a:extLst>
              <a:ext uri="{FF2B5EF4-FFF2-40B4-BE49-F238E27FC236}">
                <a16:creationId xmlns:a16="http://schemas.microsoft.com/office/drawing/2014/main" id="{C4427FD7-3A5E-348C-FAE4-20AF3B5714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F880DB-60D9-4988-B6B3-4499CE85969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8068F91D-F1D1-EBA5-64BD-7B1BA0A263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D886121B-C97A-C116-7436-A705990886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585568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6D1AC3-46A8-13C6-D661-6F4017DA02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>
            <a:extLst>
              <a:ext uri="{FF2B5EF4-FFF2-40B4-BE49-F238E27FC236}">
                <a16:creationId xmlns:a16="http://schemas.microsoft.com/office/drawing/2014/main" id="{155CF320-AA35-646A-9C92-7811667C64D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F880DB-60D9-4988-B6B3-4499CE85969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E38E300F-402E-CFB8-A288-35E4E770D7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C96FED2F-AE94-E5EA-CC12-9A8B9320FB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424831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6C0F79-BFC1-810D-7F1F-466FAF62B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>
            <a:extLst>
              <a:ext uri="{FF2B5EF4-FFF2-40B4-BE49-F238E27FC236}">
                <a16:creationId xmlns:a16="http://schemas.microsoft.com/office/drawing/2014/main" id="{A0AED53A-F951-4686-15A1-73C29DBCDF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F880DB-60D9-4988-B6B3-4499CE85969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F5DC12C3-B294-4F37-0E9C-565F3B03799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4DAC78D1-9C56-7E9B-8AB8-A235062295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339361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CBF005-635B-EBBB-18EE-566FFAF13E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>
            <a:extLst>
              <a:ext uri="{FF2B5EF4-FFF2-40B4-BE49-F238E27FC236}">
                <a16:creationId xmlns:a16="http://schemas.microsoft.com/office/drawing/2014/main" id="{FAE4A52E-2540-7C46-E79D-21F026B098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F880DB-60D9-4988-B6B3-4499CE85969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C5CEF4CB-78FA-87FD-D8D4-7EC82B3201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8BD5B26E-3F15-9346-6BD7-4DC6C95F9D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019979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D20FB7-A3D6-FF31-2273-E7A3D2F910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>
            <a:extLst>
              <a:ext uri="{FF2B5EF4-FFF2-40B4-BE49-F238E27FC236}">
                <a16:creationId xmlns:a16="http://schemas.microsoft.com/office/drawing/2014/main" id="{A17016EF-E711-0E26-653C-335EF06F43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F880DB-60D9-4988-B6B3-4499CE85969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62C1A461-6E7C-BCCB-9E37-DD44C0E8EE9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1F279AD5-ED18-4C96-B4B0-EC2E9C4AB1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123415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CCD5E6-D59B-B876-8EF7-7BDC72F7A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>
            <a:extLst>
              <a:ext uri="{FF2B5EF4-FFF2-40B4-BE49-F238E27FC236}">
                <a16:creationId xmlns:a16="http://schemas.microsoft.com/office/drawing/2014/main" id="{E9BE9EBD-A065-0663-2804-FE35DFA387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F880DB-60D9-4988-B6B3-4499CE85969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46D7DB67-B653-CFEB-F55C-FF77F7321F3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BFF219E8-F67B-6AA5-FCE2-95AFEDAE02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56559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CF339-0089-7BC8-2FE8-3CBF8CB9FE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D36542-915E-1DE1-95A8-18C10750F2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703813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2">
            <a:extLst>
              <a:ext uri="{FF2B5EF4-FFF2-40B4-BE49-F238E27FC236}">
                <a16:creationId xmlns:a16="http://schemas.microsoft.com/office/drawing/2014/main" id="{11BF52CF-7F04-C630-93EA-AA10DCF4E6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33">
            <a:extLst>
              <a:ext uri="{FF2B5EF4-FFF2-40B4-BE49-F238E27FC236}">
                <a16:creationId xmlns:a16="http://schemas.microsoft.com/office/drawing/2014/main" id="{00CE81FE-C0CE-1CE8-0546-A3B41BF76B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4">
            <a:extLst>
              <a:ext uri="{FF2B5EF4-FFF2-40B4-BE49-F238E27FC236}">
                <a16:creationId xmlns:a16="http://schemas.microsoft.com/office/drawing/2014/main" id="{6F1C9710-DFB6-5363-97C5-5981AEE2FC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A6A0D-1954-4BC6-980C-D8C8D9EF7F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448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2">
            <a:extLst>
              <a:ext uri="{FF2B5EF4-FFF2-40B4-BE49-F238E27FC236}">
                <a16:creationId xmlns:a16="http://schemas.microsoft.com/office/drawing/2014/main" id="{679DC943-9069-4801-1E8A-1218F9D550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3">
            <a:extLst>
              <a:ext uri="{FF2B5EF4-FFF2-40B4-BE49-F238E27FC236}">
                <a16:creationId xmlns:a16="http://schemas.microsoft.com/office/drawing/2014/main" id="{5742F2F9-229F-59E4-AFA9-BB64856859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4">
            <a:extLst>
              <a:ext uri="{FF2B5EF4-FFF2-40B4-BE49-F238E27FC236}">
                <a16:creationId xmlns:a16="http://schemas.microsoft.com/office/drawing/2014/main" id="{AD519F7E-29D3-4033-A5AC-4C6A6B1EAF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8F00B-0776-4361-9167-F8448BBCE3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8840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2">
            <a:extLst>
              <a:ext uri="{FF2B5EF4-FFF2-40B4-BE49-F238E27FC236}">
                <a16:creationId xmlns:a16="http://schemas.microsoft.com/office/drawing/2014/main" id="{A61CDDFD-F25E-A314-B985-3D6C176C66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3">
            <a:extLst>
              <a:ext uri="{FF2B5EF4-FFF2-40B4-BE49-F238E27FC236}">
                <a16:creationId xmlns:a16="http://schemas.microsoft.com/office/drawing/2014/main" id="{305C453C-610D-4041-669C-9006285A04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4">
            <a:extLst>
              <a:ext uri="{FF2B5EF4-FFF2-40B4-BE49-F238E27FC236}">
                <a16:creationId xmlns:a16="http://schemas.microsoft.com/office/drawing/2014/main" id="{320948C2-E62F-ED8B-DE52-52678F264E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9CA1C6-509A-4EF7-9318-2CB4F224D3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3402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3070459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8879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0498CD84-C549-E4DA-A180-A978DA63C9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664" y="985985"/>
            <a:ext cx="1009067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ct val="0"/>
              </a:spcBef>
              <a:buSzTx/>
              <a:buNone/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年岁的冠冕</a:t>
            </a:r>
            <a:endParaRPr lang="en-US" altLang="zh-CN" sz="28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ct val="0"/>
              </a:spcBef>
              <a:buSzTx/>
              <a:buNone/>
              <a:defRPr/>
            </a:pPr>
            <a:r>
              <a:rPr lang="en-US" altLang="zh-CN" sz="28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You Crown the Year with Your Bounty 1/6</a:t>
            </a: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3F55F33E-1E3F-FA03-AAE8-8B2BC6B3FA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2615" y="2686051"/>
            <a:ext cx="844677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词：</a:t>
            </a:r>
            <a:r>
              <a:rPr lang="en-US" altLang="zh-CN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【</a:t>
            </a: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诗篇 </a:t>
            </a:r>
            <a:r>
              <a:rPr lang="en-US" altLang="zh-CN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65:11-13】 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曲：诗韵赞美</a:t>
            </a:r>
            <a:endParaRPr lang="zh-CN" altLang="en-US" dirty="0">
              <a:solidFill>
                <a:srgbClr val="0F0F0F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600"/>
              </a:spcBef>
              <a:buNone/>
              <a:defRPr/>
            </a:pPr>
            <a:endParaRPr lang="en-US" altLang="zh-CN" sz="2800" dirty="0">
              <a:solidFill>
                <a:srgbClr val="0F0F0F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Lyrics: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【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Psalm 65:11-13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】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Music: Poetic Praise</a:t>
            </a:r>
            <a:endParaRPr kumimoji="0" lang="en-US" altLang="zh-TW" i="0" u="none" strike="noStrike" kern="1200" cap="none" spc="0" normalizeH="0" baseline="0" noProof="0" dirty="0">
              <a:ln>
                <a:noFill/>
              </a:ln>
              <a:solidFill>
                <a:srgbClr val="0F0F0F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1456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D1FFF7-643B-8762-B5F3-95A299D3BC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AF9104-ED46-37CD-BD67-B8F14701C6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664" y="532939"/>
            <a:ext cx="1009067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ct val="0"/>
              </a:spcBef>
              <a:buSzTx/>
              <a:buNone/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年岁的冠冕</a:t>
            </a:r>
            <a:endParaRPr lang="en-US" altLang="zh-CN" sz="28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ct val="0"/>
              </a:spcBef>
              <a:buSzTx/>
              <a:buNone/>
              <a:defRPr/>
            </a:pPr>
            <a:r>
              <a:rPr lang="en-US" altLang="zh-CN" sz="28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You Crown the Year with Your Bounty 2/6</a:t>
            </a: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9FE0898C-B105-88C3-E263-5F174C2259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2615" y="1828800"/>
            <a:ext cx="8446770" cy="4366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sz="2800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祢以恩典为年岁的冠冕，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sz="2800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祢的路径都滴下脂油，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sz="2800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滴在旷野的草场上，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sz="2800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滴在旷野的草场上。</a:t>
            </a:r>
            <a:endParaRPr lang="en-US" altLang="zh-CN" sz="2800" dirty="0">
              <a:solidFill>
                <a:srgbClr val="0F0F0F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600"/>
              </a:spcBef>
              <a:buNone/>
              <a:defRPr/>
            </a:pPr>
            <a:endParaRPr lang="zh-CN" altLang="en-US" sz="2000" dirty="0">
              <a:solidFill>
                <a:srgbClr val="0F0F0F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en-US" altLang="zh-CN" sz="2800" dirty="0">
                <a:solidFill>
                  <a:srgbClr val="0F0F0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You crown the year with Your bounty,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en-US" altLang="zh-CN" sz="2800" dirty="0">
                <a:solidFill>
                  <a:srgbClr val="0F0F0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and Your carts overflow with abundance.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en-US" altLang="zh-CN" sz="2800" dirty="0">
                <a:solidFill>
                  <a:srgbClr val="0F0F0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grasslands of the wilderness overflow.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endParaRPr kumimoji="0" lang="en-US" altLang="zh-TW" sz="2800" i="0" u="none" strike="noStrike" kern="1200" cap="none" spc="0" normalizeH="0" baseline="0" noProof="0" dirty="0">
              <a:ln>
                <a:noFill/>
              </a:ln>
              <a:solidFill>
                <a:srgbClr val="0F0F0F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82182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E32B72-F0AE-8392-56D7-F1AC0CC228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97F5B420-2CA2-DB36-4852-B936F433E5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664" y="532939"/>
            <a:ext cx="1009067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ct val="0"/>
              </a:spcBef>
              <a:buSzTx/>
              <a:buNone/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年岁的冠冕</a:t>
            </a:r>
            <a:endParaRPr lang="en-US" altLang="zh-CN" sz="28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ct val="0"/>
              </a:spcBef>
              <a:buSzTx/>
              <a:buNone/>
              <a:defRPr/>
            </a:pPr>
            <a:r>
              <a:rPr lang="en-US" altLang="zh-CN" sz="28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You Crown the Year with Your Bounty 3/6</a:t>
            </a: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F326F866-0A4D-832B-A3B1-2AA88ABE7D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2615" y="1828800"/>
            <a:ext cx="8446770" cy="4366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sz="2800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小山以欢乐束腰，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sz="2800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草场以羊群为衣，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sz="2800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谷中也长满了五谷，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sz="2800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这一切都欢呼歌唱！</a:t>
            </a:r>
          </a:p>
          <a:p>
            <a:pPr lvl="0" algn="ctr">
              <a:spcBef>
                <a:spcPts val="600"/>
              </a:spcBef>
              <a:buNone/>
              <a:defRPr/>
            </a:pPr>
            <a:endParaRPr lang="zh-CN" altLang="en-US" sz="2000" dirty="0">
              <a:solidFill>
                <a:srgbClr val="0F0F0F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en-US" altLang="zh-CN" sz="2800" dirty="0">
                <a:solidFill>
                  <a:srgbClr val="0F0F0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hills are clothed with gladness.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en-US" altLang="zh-CN" sz="2800" dirty="0">
                <a:solidFill>
                  <a:srgbClr val="0F0F0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meadows are covered with flocks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en-US" altLang="zh-CN" sz="2800" dirty="0">
                <a:solidFill>
                  <a:srgbClr val="0F0F0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and the valleys are mantled with grain;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en-US" altLang="zh-CN" sz="2800" dirty="0">
                <a:solidFill>
                  <a:srgbClr val="0F0F0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they shout for joy and sing.</a:t>
            </a:r>
          </a:p>
        </p:txBody>
      </p:sp>
    </p:spTree>
    <p:extLst>
      <p:ext uri="{BB962C8B-B14F-4D97-AF65-F5344CB8AC3E}">
        <p14:creationId xmlns:p14="http://schemas.microsoft.com/office/powerpoint/2010/main" val="2147370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CCF607-43F7-48AB-7246-8CB7FDD6EE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2F1F9158-2CDA-16A4-6857-C1B16813A5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664" y="532939"/>
            <a:ext cx="1009067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ct val="0"/>
              </a:spcBef>
              <a:buSzTx/>
              <a:buNone/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年岁的冠冕</a:t>
            </a:r>
            <a:endParaRPr lang="en-US" altLang="zh-CN" sz="28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ct val="0"/>
              </a:spcBef>
              <a:buSzTx/>
              <a:buNone/>
              <a:defRPr/>
            </a:pPr>
            <a:r>
              <a:rPr lang="en-US" altLang="zh-CN" sz="28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You Crown the Year with Your Bounty 4/6</a:t>
            </a: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E6E3B5DC-4EA5-E2C4-2256-A3B7A43D0F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2615" y="1828800"/>
            <a:ext cx="8446770" cy="4366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sz="2800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祢以恩典为年岁的冠冕，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sz="2800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祢的路径都滴下脂油，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sz="2800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滴在旷野的草场上，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sz="2800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滴在旷野的草场上。</a:t>
            </a:r>
            <a:endParaRPr lang="en-US" altLang="zh-CN" sz="2800" dirty="0">
              <a:solidFill>
                <a:srgbClr val="0F0F0F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600"/>
              </a:spcBef>
              <a:buNone/>
              <a:defRPr/>
            </a:pPr>
            <a:endParaRPr lang="zh-CN" altLang="en-US" sz="2000" dirty="0">
              <a:solidFill>
                <a:srgbClr val="0F0F0F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en-US" altLang="zh-CN" sz="2800" dirty="0">
                <a:solidFill>
                  <a:srgbClr val="0F0F0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You crown the year with Your bounty,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en-US" altLang="zh-CN" sz="2800" dirty="0">
                <a:solidFill>
                  <a:srgbClr val="0F0F0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and Your carts overflow with abundance.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en-US" altLang="zh-CN" sz="2800" dirty="0">
                <a:solidFill>
                  <a:srgbClr val="0F0F0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grasslands of the wilderness overflow.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endParaRPr kumimoji="0" lang="en-US" altLang="zh-TW" sz="2800" i="0" u="none" strike="noStrike" kern="1200" cap="none" spc="0" normalizeH="0" baseline="0" noProof="0" dirty="0">
              <a:ln>
                <a:noFill/>
              </a:ln>
              <a:solidFill>
                <a:srgbClr val="0F0F0F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6673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71AFE0-B638-B353-07F3-DFB3A0757F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F40070F2-1422-82B5-6F4F-B85202B473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664" y="532939"/>
            <a:ext cx="1009067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ct val="0"/>
              </a:spcBef>
              <a:buSzTx/>
              <a:buNone/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年岁的冠冕</a:t>
            </a:r>
            <a:endParaRPr lang="en-US" altLang="zh-CN" sz="28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ct val="0"/>
              </a:spcBef>
              <a:buSzTx/>
              <a:buNone/>
              <a:defRPr/>
            </a:pPr>
            <a:r>
              <a:rPr lang="en-US" altLang="zh-CN" sz="28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You Crown the Year with Your Bounty 5/6</a:t>
            </a: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017C47AC-CDD6-83B1-ECDD-54C03839F1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2615" y="1828800"/>
            <a:ext cx="8446770" cy="4366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sz="2800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小山以欢乐束腰，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sz="2800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草场以羊群为衣，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sz="2800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谷中也长满了五谷，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sz="2800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这一切都欢呼歌唱！</a:t>
            </a:r>
          </a:p>
          <a:p>
            <a:pPr lvl="0" algn="ctr">
              <a:spcBef>
                <a:spcPts val="600"/>
              </a:spcBef>
              <a:buNone/>
              <a:defRPr/>
            </a:pPr>
            <a:endParaRPr lang="zh-CN" altLang="en-US" sz="2000" dirty="0">
              <a:solidFill>
                <a:srgbClr val="0F0F0F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en-US" altLang="zh-CN" sz="2800" dirty="0">
                <a:solidFill>
                  <a:srgbClr val="0F0F0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hills are clothed with gladness.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en-US" altLang="zh-CN" sz="2800" dirty="0">
                <a:solidFill>
                  <a:srgbClr val="0F0F0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meadows are covered with flocks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en-US" altLang="zh-CN" sz="2800" dirty="0">
                <a:solidFill>
                  <a:srgbClr val="0F0F0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and the valleys are mantled with grain;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en-US" altLang="zh-CN" sz="2800" dirty="0">
                <a:solidFill>
                  <a:srgbClr val="0F0F0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they shout for joy and sing.</a:t>
            </a:r>
          </a:p>
        </p:txBody>
      </p:sp>
    </p:spTree>
    <p:extLst>
      <p:ext uri="{BB962C8B-B14F-4D97-AF65-F5344CB8AC3E}">
        <p14:creationId xmlns:p14="http://schemas.microsoft.com/office/powerpoint/2010/main" val="10627384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9C1030-FF3F-3DCA-28AC-039464FACD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59924F13-AFDA-7E86-A1B3-445DFE64BC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664" y="532939"/>
            <a:ext cx="1009067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ct val="0"/>
              </a:spcBef>
              <a:buSzTx/>
              <a:buNone/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年岁的冠冕</a:t>
            </a:r>
            <a:endParaRPr lang="en-US" altLang="zh-CN" sz="28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ct val="0"/>
              </a:spcBef>
              <a:buSzTx/>
              <a:buNone/>
              <a:defRPr/>
            </a:pPr>
            <a:r>
              <a:rPr lang="en-US" altLang="zh-CN" sz="28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You Crown the Year with Your Bounty 6/6</a:t>
            </a: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3C4A03C7-19C8-25E1-741C-C8610EBFBD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2615" y="1828800"/>
            <a:ext cx="8446770" cy="4366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sz="2800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小山以欢乐束腰，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sz="2800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草场以羊群为衣，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sz="2800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谷中也长满了五谷，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sz="2800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这一切都欢呼歌唱！</a:t>
            </a:r>
          </a:p>
          <a:p>
            <a:pPr lvl="0" algn="ctr">
              <a:spcBef>
                <a:spcPts val="600"/>
              </a:spcBef>
              <a:buNone/>
              <a:defRPr/>
            </a:pPr>
            <a:endParaRPr lang="zh-CN" altLang="en-US" sz="2000" dirty="0">
              <a:solidFill>
                <a:srgbClr val="0F0F0F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en-US" altLang="zh-CN" sz="2800" dirty="0">
                <a:solidFill>
                  <a:srgbClr val="0F0F0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hills are clothed with gladness.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en-US" altLang="zh-CN" sz="2800" dirty="0">
                <a:solidFill>
                  <a:srgbClr val="0F0F0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meadows are covered with flocks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en-US" altLang="zh-CN" sz="2800" dirty="0">
                <a:solidFill>
                  <a:srgbClr val="0F0F0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and the valleys are mantled with grain;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en-US" altLang="zh-CN" sz="2800" dirty="0">
                <a:solidFill>
                  <a:srgbClr val="0F0F0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they shout for joy and sing.</a:t>
            </a:r>
          </a:p>
        </p:txBody>
      </p:sp>
    </p:spTree>
    <p:extLst>
      <p:ext uri="{BB962C8B-B14F-4D97-AF65-F5344CB8AC3E}">
        <p14:creationId xmlns:p14="http://schemas.microsoft.com/office/powerpoint/2010/main" val="8303256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</TotalTime>
  <Words>416</Words>
  <Application>Microsoft Office PowerPoint</Application>
  <PresentationFormat>Widescreen</PresentationFormat>
  <Paragraphs>65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Microsoft YaHei</vt:lpstr>
      <vt:lpstr>TSC FLi S5 TT</vt:lpstr>
      <vt:lpstr>Arial</vt:lpstr>
      <vt:lpstr>Calibri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</dc:creator>
  <cp:lastModifiedBy>贵申 王</cp:lastModifiedBy>
  <cp:revision>1</cp:revision>
  <dcterms:created xsi:type="dcterms:W3CDTF">2023-07-27T02:00:33Z</dcterms:created>
  <dcterms:modified xsi:type="dcterms:W3CDTF">2025-08-22T05:48:42Z</dcterms:modified>
</cp:coreProperties>
</file>